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300" r:id="rId9"/>
    <p:sldId id="261" r:id="rId10"/>
    <p:sldId id="301" r:id="rId11"/>
    <p:sldId id="302" r:id="rId12"/>
    <p:sldId id="303" r:id="rId13"/>
    <p:sldId id="291" r:id="rId14"/>
    <p:sldId id="304" r:id="rId15"/>
    <p:sldId id="293" r:id="rId16"/>
    <p:sldId id="262" r:id="rId17"/>
    <p:sldId id="296" r:id="rId18"/>
    <p:sldId id="298" r:id="rId19"/>
    <p:sldId id="306" r:id="rId20"/>
    <p:sldId id="305" r:id="rId21"/>
    <p:sldId id="284" r:id="rId22"/>
    <p:sldId id="294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A7A00-86F1-43F4-AC37-12DA66DE47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CDDB9F-28CA-449A-8B98-0CB34BD2F4B0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b="1" dirty="0">
              <a:solidFill>
                <a:schemeClr val="tx1"/>
              </a:solidFill>
            </a:rPr>
            <a:t>Cuidados que devem ser tomados:</a:t>
          </a:r>
        </a:p>
      </dgm:t>
    </dgm:pt>
    <dgm:pt modelId="{734197BA-3AF4-4EBF-8018-9A3630D329B7}" type="sibTrans" cxnId="{FB5614B9-F56F-4C7F-8F23-D6A4221712F8}">
      <dgm:prSet/>
      <dgm:spPr/>
      <dgm:t>
        <a:bodyPr/>
        <a:lstStyle/>
        <a:p>
          <a:endParaRPr lang="en-US"/>
        </a:p>
      </dgm:t>
    </dgm:pt>
    <dgm:pt modelId="{97228BD0-BAC7-4716-A340-05A7E3C8777F}" type="parTrans" cxnId="{FB5614B9-F56F-4C7F-8F23-D6A4221712F8}">
      <dgm:prSet/>
      <dgm:spPr/>
      <dgm:t>
        <a:bodyPr/>
        <a:lstStyle/>
        <a:p>
          <a:endParaRPr lang="en-US"/>
        </a:p>
      </dgm:t>
    </dgm:pt>
    <dgm:pt modelId="{8101D0FB-437E-456A-A045-609D14BA4BFF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Não molhar, evitar quedas;</a:t>
          </a:r>
        </a:p>
      </dgm:t>
    </dgm:pt>
    <dgm:pt modelId="{0EE81313-1DC0-4FA1-97D0-658D27DDF0F3}" type="sibTrans" cxnId="{CD64755F-BBBD-495E-A54F-141D76DB1848}">
      <dgm:prSet/>
      <dgm:spPr/>
      <dgm:t>
        <a:bodyPr/>
        <a:lstStyle/>
        <a:p>
          <a:endParaRPr lang="en-US"/>
        </a:p>
      </dgm:t>
    </dgm:pt>
    <dgm:pt modelId="{B6C1C13D-6F20-4F04-B859-6E792A32D9EE}" type="parTrans" cxnId="{CD64755F-BBBD-495E-A54F-141D76DB1848}">
      <dgm:prSet/>
      <dgm:spPr/>
      <dgm:t>
        <a:bodyPr/>
        <a:lstStyle/>
        <a:p>
          <a:endParaRPr lang="en-US"/>
        </a:p>
      </dgm:t>
    </dgm:pt>
    <dgm:pt modelId="{895447C1-2E2F-484C-9974-C2BB223EA8F6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Conectar os fios corretamente para que não tenha o risco de queimar o Arduino.</a:t>
          </a:r>
        </a:p>
      </dgm:t>
    </dgm:pt>
    <dgm:pt modelId="{12CCD928-B7FD-47B7-B56E-7929167D3B70}" type="sibTrans" cxnId="{101E24D0-030F-4064-8071-ABB5A1E020BC}">
      <dgm:prSet/>
      <dgm:spPr/>
      <dgm:t>
        <a:bodyPr/>
        <a:lstStyle/>
        <a:p>
          <a:endParaRPr lang="en-US"/>
        </a:p>
      </dgm:t>
    </dgm:pt>
    <dgm:pt modelId="{E316E58A-8C32-4BC9-8638-78BC7C6C16B8}" type="parTrans" cxnId="{101E24D0-030F-4064-8071-ABB5A1E020BC}">
      <dgm:prSet/>
      <dgm:spPr/>
      <dgm:t>
        <a:bodyPr/>
        <a:lstStyle/>
        <a:p>
          <a:endParaRPr lang="en-US"/>
        </a:p>
      </dgm:t>
    </dgm:pt>
    <dgm:pt modelId="{04C3C4D2-3044-47CE-A36A-DBF9455DCBAB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Cuidado no manuseio na hora de realizar a instalação pois os componentes são muito frágeis. </a:t>
          </a:r>
        </a:p>
      </dgm:t>
    </dgm:pt>
    <dgm:pt modelId="{6E4D20D7-1D4F-4C7F-80E9-6D2B35A367D0}" type="sibTrans" cxnId="{EAEBA753-090E-47D6-B8D3-D26F28F26DB9}">
      <dgm:prSet/>
      <dgm:spPr/>
      <dgm:t>
        <a:bodyPr/>
        <a:lstStyle/>
        <a:p>
          <a:endParaRPr lang="en-US"/>
        </a:p>
      </dgm:t>
    </dgm:pt>
    <dgm:pt modelId="{4FD8ECE1-C67B-4AE4-86FC-4E729BAA3EDA}" type="parTrans" cxnId="{EAEBA753-090E-47D6-B8D3-D26F28F26DB9}">
      <dgm:prSet/>
      <dgm:spPr/>
      <dgm:t>
        <a:bodyPr/>
        <a:lstStyle/>
        <a:p>
          <a:endParaRPr lang="en-US"/>
        </a:p>
      </dgm:t>
    </dgm:pt>
    <dgm:pt modelId="{D37D7D10-253D-4585-AB08-E0E540C7B7AD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b="1" dirty="0">
              <a:solidFill>
                <a:schemeClr val="tx1"/>
              </a:solidFill>
            </a:rPr>
            <a:t>Passo a passo para a instalação:</a:t>
          </a:r>
        </a:p>
      </dgm:t>
    </dgm:pt>
    <dgm:pt modelId="{E60CC822-87A6-4712-B8FA-132D39760CDB}" type="sibTrans" cxnId="{9DF5FD9D-F057-4E3F-B009-A986EFDB30F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1EF4268-32A8-4847-95B0-22FBC9A90B74}" type="parTrans" cxnId="{9DF5FD9D-F057-4E3F-B009-A986EFDB30F7}">
      <dgm:prSet/>
      <dgm:spPr/>
      <dgm:t>
        <a:bodyPr/>
        <a:lstStyle/>
        <a:p>
          <a:endParaRPr lang="en-US"/>
        </a:p>
      </dgm:t>
    </dgm:pt>
    <dgm:pt modelId="{A979DC87-EF7F-414D-B8A2-8DCD84D2D1BF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Tirar o Arduino e a placa GSM já conectados com o DHT11 com cuidado da embalagem.</a:t>
          </a:r>
        </a:p>
      </dgm:t>
    </dgm:pt>
    <dgm:pt modelId="{B6A02601-545C-48C8-BED0-4AD875E13C5D}" type="sibTrans" cxnId="{AAD9D5FB-4729-4484-9CCD-79CE6DC85D8B}">
      <dgm:prSet/>
      <dgm:spPr/>
      <dgm:t>
        <a:bodyPr/>
        <a:lstStyle/>
        <a:p>
          <a:endParaRPr lang="en-US"/>
        </a:p>
      </dgm:t>
    </dgm:pt>
    <dgm:pt modelId="{185D126A-F57A-4293-BAF6-040C2EAD5627}" type="parTrans" cxnId="{AAD9D5FB-4729-4484-9CCD-79CE6DC85D8B}">
      <dgm:prSet/>
      <dgm:spPr/>
      <dgm:t>
        <a:bodyPr/>
        <a:lstStyle/>
        <a:p>
          <a:endParaRPr lang="en-US"/>
        </a:p>
      </dgm:t>
    </dgm:pt>
    <dgm:pt modelId="{DEFB5702-C35B-4588-A744-B3511314F452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Tirar o cabo Uno da embalagem.</a:t>
          </a:r>
        </a:p>
      </dgm:t>
    </dgm:pt>
    <dgm:pt modelId="{ED53093D-6606-4F8B-9368-68B0BE00E6EC}" type="sibTrans" cxnId="{D01A948C-8612-4165-BC82-E38EE96584E4}">
      <dgm:prSet/>
      <dgm:spPr/>
      <dgm:t>
        <a:bodyPr/>
        <a:lstStyle/>
        <a:p>
          <a:endParaRPr lang="en-US"/>
        </a:p>
      </dgm:t>
    </dgm:pt>
    <dgm:pt modelId="{2A7C46D5-A9A6-49FD-946E-8AB54059FCD4}" type="parTrans" cxnId="{D01A948C-8612-4165-BC82-E38EE96584E4}">
      <dgm:prSet/>
      <dgm:spPr/>
      <dgm:t>
        <a:bodyPr/>
        <a:lstStyle/>
        <a:p>
          <a:endParaRPr lang="en-US"/>
        </a:p>
      </dgm:t>
    </dgm:pt>
    <dgm:pt modelId="{0EE242E0-EC10-4655-810E-3A4615EFD814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Verificar a superfície de instalação do sensor para que não tenha nenhuma irregularidade. Obs. Nós recomendamos que o sensor seja instalado na parte superior do baú.</a:t>
          </a:r>
        </a:p>
      </dgm:t>
    </dgm:pt>
    <dgm:pt modelId="{C983EBC5-0EAB-4809-B5E7-3284B3D5BCAB}" type="sibTrans" cxnId="{A10F8F75-0C8A-417B-AE26-FE5C03CC2C70}">
      <dgm:prSet/>
      <dgm:spPr/>
      <dgm:t>
        <a:bodyPr/>
        <a:lstStyle/>
        <a:p>
          <a:endParaRPr lang="en-US"/>
        </a:p>
      </dgm:t>
    </dgm:pt>
    <dgm:pt modelId="{3D4D5873-F43E-47E1-A6BB-2509D9252CB0}" type="parTrans" cxnId="{A10F8F75-0C8A-417B-AE26-FE5C03CC2C70}">
      <dgm:prSet/>
      <dgm:spPr/>
      <dgm:t>
        <a:bodyPr/>
        <a:lstStyle/>
        <a:p>
          <a:endParaRPr lang="en-US"/>
        </a:p>
      </dgm:t>
    </dgm:pt>
    <dgm:pt modelId="{36CD9BDF-6CBA-4085-AAA3-59D6DBA6319C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Instalar o sensor na parte recomendada junto aos fios em suas devidas portas no Arduino. </a:t>
          </a:r>
        </a:p>
      </dgm:t>
    </dgm:pt>
    <dgm:pt modelId="{9028E332-684C-4051-A1ED-0BFFCBDB01CE}" type="sibTrans" cxnId="{6C8BE64F-3377-4F4E-9601-3E3EB5C0A138}">
      <dgm:prSet/>
      <dgm:spPr/>
      <dgm:t>
        <a:bodyPr/>
        <a:lstStyle/>
        <a:p>
          <a:endParaRPr lang="en-US"/>
        </a:p>
      </dgm:t>
    </dgm:pt>
    <dgm:pt modelId="{46FD4AB1-1065-4B9D-9E83-728184451363}" type="parTrans" cxnId="{6C8BE64F-3377-4F4E-9601-3E3EB5C0A138}">
      <dgm:prSet/>
      <dgm:spPr/>
      <dgm:t>
        <a:bodyPr/>
        <a:lstStyle/>
        <a:p>
          <a:endParaRPr lang="en-US"/>
        </a:p>
      </dgm:t>
    </dgm:pt>
    <dgm:pt modelId="{219608D2-8C28-4964-8D28-A5957DAF9C94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Se conectar ao 4G provido pela placa GSM.</a:t>
          </a:r>
        </a:p>
      </dgm:t>
    </dgm:pt>
    <dgm:pt modelId="{A1BD16A1-5E52-4227-9A2C-2C768508BED4}" type="sibTrans" cxnId="{B2DCA23F-FAC5-4481-9EA2-15D04C119ADF}">
      <dgm:prSet/>
      <dgm:spPr/>
      <dgm:t>
        <a:bodyPr/>
        <a:lstStyle/>
        <a:p>
          <a:endParaRPr lang="en-US"/>
        </a:p>
      </dgm:t>
    </dgm:pt>
    <dgm:pt modelId="{EB463379-86F5-4086-BE56-D29C15CD6897}" type="parTrans" cxnId="{B2DCA23F-FAC5-4481-9EA2-15D04C119ADF}">
      <dgm:prSet/>
      <dgm:spPr/>
      <dgm:t>
        <a:bodyPr/>
        <a:lstStyle/>
        <a:p>
          <a:endParaRPr lang="en-US"/>
        </a:p>
      </dgm:t>
    </dgm:pt>
    <dgm:pt modelId="{EA97FE93-4B73-4A2B-8677-71AB4F513455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Fazer o login no site para monitorar a temperatura e a umidade do baú.</a:t>
          </a:r>
        </a:p>
      </dgm:t>
    </dgm:pt>
    <dgm:pt modelId="{20009485-CE4B-48BD-85A0-337B35055433}" type="sibTrans" cxnId="{05E7361D-91DB-4353-BC9E-1F5F6C549748}">
      <dgm:prSet/>
      <dgm:spPr/>
      <dgm:t>
        <a:bodyPr/>
        <a:lstStyle/>
        <a:p>
          <a:endParaRPr lang="en-US"/>
        </a:p>
      </dgm:t>
    </dgm:pt>
    <dgm:pt modelId="{B214FED2-93A9-4D3D-A615-0D87E4ADDAE7}" type="parTrans" cxnId="{05E7361D-91DB-4353-BC9E-1F5F6C549748}">
      <dgm:prSet/>
      <dgm:spPr/>
      <dgm:t>
        <a:bodyPr/>
        <a:lstStyle/>
        <a:p>
          <a:endParaRPr lang="en-US"/>
        </a:p>
      </dgm:t>
    </dgm:pt>
    <dgm:pt modelId="{B5D45931-7610-4CD2-BA34-A3AE06076DBD}" type="pres">
      <dgm:prSet presAssocID="{7AEA7A00-86F1-43F4-AC37-12DA66DE47E6}" presName="Name0" presStyleCnt="0">
        <dgm:presLayoutVars>
          <dgm:dir/>
          <dgm:resizeHandles val="exact"/>
        </dgm:presLayoutVars>
      </dgm:prSet>
      <dgm:spPr/>
    </dgm:pt>
    <dgm:pt modelId="{F4F84CB9-5F6E-4FE6-B62B-01B3350CC05C}" type="pres">
      <dgm:prSet presAssocID="{D37D7D10-253D-4585-AB08-E0E540C7B7AD}" presName="node" presStyleLbl="node1" presStyleIdx="0" presStyleCnt="2" custLinFactNeighborX="12020" custLinFactNeighborY="15910">
        <dgm:presLayoutVars>
          <dgm:bulletEnabled val="1"/>
        </dgm:presLayoutVars>
      </dgm:prSet>
      <dgm:spPr/>
    </dgm:pt>
    <dgm:pt modelId="{AEA82528-5447-48CD-B86A-51E9104C7703}" type="pres">
      <dgm:prSet presAssocID="{E60CC822-87A6-4712-B8FA-132D39760CDB}" presName="sibTrans" presStyleLbl="sibTrans2D1" presStyleIdx="0" presStyleCnt="1"/>
      <dgm:spPr/>
    </dgm:pt>
    <dgm:pt modelId="{8D80CB85-9EBF-462D-9957-FD6629534C1C}" type="pres">
      <dgm:prSet presAssocID="{E60CC822-87A6-4712-B8FA-132D39760CDB}" presName="connectorText" presStyleLbl="sibTrans2D1" presStyleIdx="0" presStyleCnt="1"/>
      <dgm:spPr/>
    </dgm:pt>
    <dgm:pt modelId="{49314C6E-4853-4B05-82C8-AF2211B3820C}" type="pres">
      <dgm:prSet presAssocID="{3BCDDB9F-28CA-449A-8B98-0CB34BD2F4B0}" presName="node" presStyleLbl="node1" presStyleIdx="1" presStyleCnt="2" custLinFactNeighborX="-15370" custLinFactNeighborY="15926">
        <dgm:presLayoutVars>
          <dgm:bulletEnabled val="1"/>
        </dgm:presLayoutVars>
      </dgm:prSet>
      <dgm:spPr/>
    </dgm:pt>
  </dgm:ptLst>
  <dgm:cxnLst>
    <dgm:cxn modelId="{05E7361D-91DB-4353-BC9E-1F5F6C549748}" srcId="{D37D7D10-253D-4585-AB08-E0E540C7B7AD}" destId="{EA97FE93-4B73-4A2B-8677-71AB4F513455}" srcOrd="5" destOrd="0" parTransId="{B214FED2-93A9-4D3D-A615-0D87E4ADDAE7}" sibTransId="{20009485-CE4B-48BD-85A0-337B35055433}"/>
    <dgm:cxn modelId="{AA5D1625-49EA-4A0A-AF4A-4F1A690BD548}" type="presOf" srcId="{EA97FE93-4B73-4A2B-8677-71AB4F513455}" destId="{F4F84CB9-5F6E-4FE6-B62B-01B3350CC05C}" srcOrd="0" destOrd="6" presId="urn:microsoft.com/office/officeart/2005/8/layout/process1"/>
    <dgm:cxn modelId="{79CF4C39-337C-49EB-AB87-AA9E56D065C6}" type="presOf" srcId="{895447C1-2E2F-484C-9974-C2BB223EA8F6}" destId="{49314C6E-4853-4B05-82C8-AF2211B3820C}" srcOrd="0" destOrd="2" presId="urn:microsoft.com/office/officeart/2005/8/layout/process1"/>
    <dgm:cxn modelId="{B2DCA23F-FAC5-4481-9EA2-15D04C119ADF}" srcId="{D37D7D10-253D-4585-AB08-E0E540C7B7AD}" destId="{219608D2-8C28-4964-8D28-A5957DAF9C94}" srcOrd="4" destOrd="0" parTransId="{EB463379-86F5-4086-BE56-D29C15CD6897}" sibTransId="{A1BD16A1-5E52-4227-9A2C-2C768508BED4}"/>
    <dgm:cxn modelId="{CD64755F-BBBD-495E-A54F-141D76DB1848}" srcId="{3BCDDB9F-28CA-449A-8B98-0CB34BD2F4B0}" destId="{8101D0FB-437E-456A-A045-609D14BA4BFF}" srcOrd="0" destOrd="0" parTransId="{B6C1C13D-6F20-4F04-B859-6E792A32D9EE}" sibTransId="{0EE81313-1DC0-4FA1-97D0-658D27DDF0F3}"/>
    <dgm:cxn modelId="{543EAC6D-BD33-4D82-83EE-F1A738BD287A}" type="presOf" srcId="{8101D0FB-437E-456A-A045-609D14BA4BFF}" destId="{49314C6E-4853-4B05-82C8-AF2211B3820C}" srcOrd="0" destOrd="1" presId="urn:microsoft.com/office/officeart/2005/8/layout/process1"/>
    <dgm:cxn modelId="{6C8BE64F-3377-4F4E-9601-3E3EB5C0A138}" srcId="{D37D7D10-253D-4585-AB08-E0E540C7B7AD}" destId="{36CD9BDF-6CBA-4085-AAA3-59D6DBA6319C}" srcOrd="3" destOrd="0" parTransId="{46FD4AB1-1065-4B9D-9E83-728184451363}" sibTransId="{9028E332-684C-4051-A1ED-0BFFCBDB01CE}"/>
    <dgm:cxn modelId="{F372AD51-71B1-48F6-A5FD-FAD5CAB38582}" type="presOf" srcId="{0EE242E0-EC10-4655-810E-3A4615EFD814}" destId="{F4F84CB9-5F6E-4FE6-B62B-01B3350CC05C}" srcOrd="0" destOrd="3" presId="urn:microsoft.com/office/officeart/2005/8/layout/process1"/>
    <dgm:cxn modelId="{EAEBA753-090E-47D6-B8D3-D26F28F26DB9}" srcId="{3BCDDB9F-28CA-449A-8B98-0CB34BD2F4B0}" destId="{04C3C4D2-3044-47CE-A36A-DBF9455DCBAB}" srcOrd="2" destOrd="0" parTransId="{4FD8ECE1-C67B-4AE4-86FC-4E729BAA3EDA}" sibTransId="{6E4D20D7-1D4F-4C7F-80E9-6D2B35A367D0}"/>
    <dgm:cxn modelId="{A10F8F75-0C8A-417B-AE26-FE5C03CC2C70}" srcId="{D37D7D10-253D-4585-AB08-E0E540C7B7AD}" destId="{0EE242E0-EC10-4655-810E-3A4615EFD814}" srcOrd="2" destOrd="0" parTransId="{3D4D5873-F43E-47E1-A6BB-2509D9252CB0}" sibTransId="{C983EBC5-0EAB-4809-B5E7-3284B3D5BCAB}"/>
    <dgm:cxn modelId="{D01A948C-8612-4165-BC82-E38EE96584E4}" srcId="{D37D7D10-253D-4585-AB08-E0E540C7B7AD}" destId="{DEFB5702-C35B-4588-A744-B3511314F452}" srcOrd="1" destOrd="0" parTransId="{2A7C46D5-A9A6-49FD-946E-8AB54059FCD4}" sibTransId="{ED53093D-6606-4F8B-9368-68B0BE00E6EC}"/>
    <dgm:cxn modelId="{9DF5FD9D-F057-4E3F-B009-A986EFDB30F7}" srcId="{7AEA7A00-86F1-43F4-AC37-12DA66DE47E6}" destId="{D37D7D10-253D-4585-AB08-E0E540C7B7AD}" srcOrd="0" destOrd="0" parTransId="{91EF4268-32A8-4847-95B0-22FBC9A90B74}" sibTransId="{E60CC822-87A6-4712-B8FA-132D39760CDB}"/>
    <dgm:cxn modelId="{A2F03EA6-E74D-4DEC-9F8B-9825F6F37B30}" type="presOf" srcId="{04C3C4D2-3044-47CE-A36A-DBF9455DCBAB}" destId="{49314C6E-4853-4B05-82C8-AF2211B3820C}" srcOrd="0" destOrd="3" presId="urn:microsoft.com/office/officeart/2005/8/layout/process1"/>
    <dgm:cxn modelId="{989D3AA8-4F98-4798-9CFB-5BF610C92088}" type="presOf" srcId="{36CD9BDF-6CBA-4085-AAA3-59D6DBA6319C}" destId="{F4F84CB9-5F6E-4FE6-B62B-01B3350CC05C}" srcOrd="0" destOrd="4" presId="urn:microsoft.com/office/officeart/2005/8/layout/process1"/>
    <dgm:cxn modelId="{40358BA9-11B2-4B0E-9549-84C914184E28}" type="presOf" srcId="{D37D7D10-253D-4585-AB08-E0E540C7B7AD}" destId="{F4F84CB9-5F6E-4FE6-B62B-01B3350CC05C}" srcOrd="0" destOrd="0" presId="urn:microsoft.com/office/officeart/2005/8/layout/process1"/>
    <dgm:cxn modelId="{8016C2AE-B1F7-4C43-A1DF-7EC5A3014E2E}" type="presOf" srcId="{219608D2-8C28-4964-8D28-A5957DAF9C94}" destId="{F4F84CB9-5F6E-4FE6-B62B-01B3350CC05C}" srcOrd="0" destOrd="5" presId="urn:microsoft.com/office/officeart/2005/8/layout/process1"/>
    <dgm:cxn modelId="{FB5614B9-F56F-4C7F-8F23-D6A4221712F8}" srcId="{7AEA7A00-86F1-43F4-AC37-12DA66DE47E6}" destId="{3BCDDB9F-28CA-449A-8B98-0CB34BD2F4B0}" srcOrd="1" destOrd="0" parTransId="{97228BD0-BAC7-4716-A340-05A7E3C8777F}" sibTransId="{734197BA-3AF4-4EBF-8018-9A3630D329B7}"/>
    <dgm:cxn modelId="{EB71D2C7-2E5A-4DBD-BB4A-DFEC016DBF22}" type="presOf" srcId="{E60CC822-87A6-4712-B8FA-132D39760CDB}" destId="{8D80CB85-9EBF-462D-9957-FD6629534C1C}" srcOrd="1" destOrd="0" presId="urn:microsoft.com/office/officeart/2005/8/layout/process1"/>
    <dgm:cxn modelId="{372B6DC8-BD30-4743-B7D0-30FE296413AB}" type="presOf" srcId="{A979DC87-EF7F-414D-B8A2-8DCD84D2D1BF}" destId="{F4F84CB9-5F6E-4FE6-B62B-01B3350CC05C}" srcOrd="0" destOrd="1" presId="urn:microsoft.com/office/officeart/2005/8/layout/process1"/>
    <dgm:cxn modelId="{101E24D0-030F-4064-8071-ABB5A1E020BC}" srcId="{3BCDDB9F-28CA-449A-8B98-0CB34BD2F4B0}" destId="{895447C1-2E2F-484C-9974-C2BB223EA8F6}" srcOrd="1" destOrd="0" parTransId="{E316E58A-8C32-4BC9-8638-78BC7C6C16B8}" sibTransId="{12CCD928-B7FD-47B7-B56E-7929167D3B70}"/>
    <dgm:cxn modelId="{47FAA7D2-8235-4191-ACB2-DF578835D319}" type="presOf" srcId="{3BCDDB9F-28CA-449A-8B98-0CB34BD2F4B0}" destId="{49314C6E-4853-4B05-82C8-AF2211B3820C}" srcOrd="0" destOrd="0" presId="urn:microsoft.com/office/officeart/2005/8/layout/process1"/>
    <dgm:cxn modelId="{17BC4CD4-A036-40EE-965F-E7B5C118DF94}" type="presOf" srcId="{DEFB5702-C35B-4588-A744-B3511314F452}" destId="{F4F84CB9-5F6E-4FE6-B62B-01B3350CC05C}" srcOrd="0" destOrd="2" presId="urn:microsoft.com/office/officeart/2005/8/layout/process1"/>
    <dgm:cxn modelId="{17D2B8E6-6086-4B6F-A839-C2838588CB75}" type="presOf" srcId="{E60CC822-87A6-4712-B8FA-132D39760CDB}" destId="{AEA82528-5447-48CD-B86A-51E9104C7703}" srcOrd="0" destOrd="0" presId="urn:microsoft.com/office/officeart/2005/8/layout/process1"/>
    <dgm:cxn modelId="{99679CF2-DB65-4EF6-AD71-4AA94D505AB0}" type="presOf" srcId="{7AEA7A00-86F1-43F4-AC37-12DA66DE47E6}" destId="{B5D45931-7610-4CD2-BA34-A3AE06076DBD}" srcOrd="0" destOrd="0" presId="urn:microsoft.com/office/officeart/2005/8/layout/process1"/>
    <dgm:cxn modelId="{AAD9D5FB-4729-4484-9CCD-79CE6DC85D8B}" srcId="{D37D7D10-253D-4585-AB08-E0E540C7B7AD}" destId="{A979DC87-EF7F-414D-B8A2-8DCD84D2D1BF}" srcOrd="0" destOrd="0" parTransId="{185D126A-F57A-4293-BAF6-040C2EAD5627}" sibTransId="{B6A02601-545C-48C8-BED0-4AD875E13C5D}"/>
    <dgm:cxn modelId="{A423F03C-0FC2-46B1-9988-9F133042CD54}" type="presParOf" srcId="{B5D45931-7610-4CD2-BA34-A3AE06076DBD}" destId="{F4F84CB9-5F6E-4FE6-B62B-01B3350CC05C}" srcOrd="0" destOrd="0" presId="urn:microsoft.com/office/officeart/2005/8/layout/process1"/>
    <dgm:cxn modelId="{AF726E36-F2A2-4BDF-9D54-60C0047EE432}" type="presParOf" srcId="{B5D45931-7610-4CD2-BA34-A3AE06076DBD}" destId="{AEA82528-5447-48CD-B86A-51E9104C7703}" srcOrd="1" destOrd="0" presId="urn:microsoft.com/office/officeart/2005/8/layout/process1"/>
    <dgm:cxn modelId="{47505EC7-8170-4B5D-A963-DF22D3FC6D83}" type="presParOf" srcId="{AEA82528-5447-48CD-B86A-51E9104C7703}" destId="{8D80CB85-9EBF-462D-9957-FD6629534C1C}" srcOrd="0" destOrd="0" presId="urn:microsoft.com/office/officeart/2005/8/layout/process1"/>
    <dgm:cxn modelId="{4EA6D2F5-370F-40B8-A90B-EC3976E1C98D}" type="presParOf" srcId="{B5D45931-7610-4CD2-BA34-A3AE06076DBD}" destId="{49314C6E-4853-4B05-82C8-AF2211B3820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F84CB9-5F6E-4FE6-B62B-01B3350CC05C}">
      <dsp:nvSpPr>
        <dsp:cNvPr id="0" name=""/>
        <dsp:cNvSpPr/>
      </dsp:nvSpPr>
      <dsp:spPr>
        <a:xfrm>
          <a:off x="137380" y="1714551"/>
          <a:ext cx="2829740" cy="3926265"/>
        </a:xfrm>
        <a:prstGeom prst="roundRect">
          <a:avLst>
            <a:gd name="adj" fmla="val 10000"/>
          </a:avLst>
        </a:prstGeom>
        <a:solidFill>
          <a:srgbClr val="1FE1CA"/>
        </a:solidFill>
        <a:ln w="12700" cap="flat" cmpd="sng" algn="ctr">
          <a:solidFill>
            <a:srgbClr val="1FE1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>
              <a:solidFill>
                <a:schemeClr val="tx1"/>
              </a:solidFill>
            </a:rPr>
            <a:t>Passo a passo para a instalação: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Tirar o Arduino e a placa GSM já conectados com o DHT11 com cuidado da embalagem.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Tirar o cabo Uno da embalagem.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Verificar a superfície de instalação do sensor para que não tenha nenhuma irregularidade. Obs. Nós recomendamos que o sensor seja instalado na parte superior do baú.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Instalar o sensor na parte recomendada junto aos fios em suas devidas portas no Arduino.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Se conectar ao 4G provido pela placa GSM.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Fazer o login no site para monitorar a temperatura e a umidade do baú.</a:t>
          </a:r>
        </a:p>
      </dsp:txBody>
      <dsp:txXfrm>
        <a:off x="220260" y="1797431"/>
        <a:ext cx="2663980" cy="3760505"/>
      </dsp:txXfrm>
    </dsp:sp>
    <dsp:sp modelId="{AEA82528-5447-48CD-B86A-51E9104C7703}">
      <dsp:nvSpPr>
        <dsp:cNvPr id="0" name=""/>
        <dsp:cNvSpPr/>
      </dsp:nvSpPr>
      <dsp:spPr>
        <a:xfrm rot="591">
          <a:off x="3172589" y="3327112"/>
          <a:ext cx="435591" cy="70177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72589" y="3467456"/>
        <a:ext cx="304914" cy="421065"/>
      </dsp:txXfrm>
    </dsp:sp>
    <dsp:sp modelId="{49314C6E-4853-4B05-82C8-AF2211B3820C}">
      <dsp:nvSpPr>
        <dsp:cNvPr id="0" name=""/>
        <dsp:cNvSpPr/>
      </dsp:nvSpPr>
      <dsp:spPr>
        <a:xfrm>
          <a:off x="3788991" y="1715179"/>
          <a:ext cx="2829740" cy="3926265"/>
        </a:xfrm>
        <a:prstGeom prst="roundRect">
          <a:avLst>
            <a:gd name="adj" fmla="val 10000"/>
          </a:avLst>
        </a:prstGeom>
        <a:solidFill>
          <a:srgbClr val="1FE1CA"/>
        </a:solidFill>
        <a:ln w="12700" cap="flat" cmpd="sng" algn="ctr">
          <a:solidFill>
            <a:srgbClr val="1FE1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>
              <a:solidFill>
                <a:schemeClr val="tx1"/>
              </a:solidFill>
            </a:rPr>
            <a:t>Cuidados que devem ser tomados: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Não molhar, evitar quedas;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Conectar os fios corretamente para que não tenha o risco de queimar o Arduino.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Cuidado no manuseio na hora de realizar a instalação pois os componentes são muito frágeis. </a:t>
          </a:r>
        </a:p>
      </dsp:txBody>
      <dsp:txXfrm>
        <a:off x="3871871" y="1798059"/>
        <a:ext cx="2663980" cy="3760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diagramData" Target="../diagrams/data1.xml"/><Relationship Id="rId5" Type="http://schemas.openxmlformats.org/officeDocument/2006/relationships/image" Target="../media/image33.png"/><Relationship Id="rId15" Type="http://schemas.microsoft.com/office/2007/relationships/diagramDrawing" Target="../diagrams/drawing1.xml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openxmlformats.org/officeDocument/2006/relationships/image" Target="../media/image36.png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BB7B9-9942-4038-BC28-053707DD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4"/>
            <a:ext cx="12192000" cy="6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39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D406E-6E95-48F2-B397-2F305A7E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8"/>
            <a:ext cx="12192000" cy="6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41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EF233-9DEB-42D9-98BC-448E46E3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"/>
            <a:ext cx="12192000" cy="6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38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41848" y="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LLD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201D55-C014-4B73-9586-8A4ED6F0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2" y="769441"/>
            <a:ext cx="10352105" cy="58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A0982-4EF7-4D3D-A442-F419308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DED6B-C27F-4115-BE90-C5C8FC801A2A}"/>
              </a:ext>
            </a:extLst>
          </p:cNvPr>
          <p:cNvSpPr txBox="1"/>
          <p:nvPr/>
        </p:nvSpPr>
        <p:spPr>
          <a:xfrm>
            <a:off x="3492304" y="445024"/>
            <a:ext cx="6196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</a:t>
            </a:r>
            <a:r>
              <a:rPr lang="pt-BR" dirty="0"/>
              <a:t>odl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B4FBB-4E77-4DF8-825D-A1FF703D603D}"/>
              </a:ext>
            </a:extLst>
          </p:cNvPr>
          <p:cNvSpPr txBox="1"/>
          <p:nvPr/>
        </p:nvSpPr>
        <p:spPr>
          <a:xfrm>
            <a:off x="3697751" y="57251"/>
            <a:ext cx="5785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Modelagem</a:t>
            </a:r>
            <a:r>
              <a:rPr lang="pt-BR" sz="4000" b="1" dirty="0">
                <a:solidFill>
                  <a:schemeClr val="bg1"/>
                </a:solidFill>
                <a:effectLst/>
              </a:rPr>
              <a:t> Lógica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73EFD-BCAD-421F-B788-11BA03F7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9" y="814356"/>
            <a:ext cx="10706621" cy="5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30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0" y="-5956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1FE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Text&#10;&#10;Description automatically generated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317" y="999922"/>
            <a:ext cx="4100726" cy="1021634"/>
          </a:xfrm>
          <a:prstGeom prst="rect">
            <a:avLst/>
          </a:prstGeom>
          <a:solidFill>
            <a:srgbClr val="1FE1CA"/>
          </a:solidFill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639768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50685" y="5031048"/>
            <a:ext cx="762783" cy="440719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2698418" y="3675755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7270" y="1983781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4817" y="2464450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144992" y="3176601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3393145" y="3626699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57" y="645832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2900037" y="2183151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2939925" y="1580457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1" name="TextBox 15">
            <a:extLst>
              <a:ext uri="{FF2B5EF4-FFF2-40B4-BE49-F238E27FC236}">
                <a16:creationId xmlns:a16="http://schemas.microsoft.com/office/drawing/2014/main" id="{F7061EDD-9933-455F-8219-656DE07D0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347159"/>
              </p:ext>
            </p:extLst>
          </p:nvPr>
        </p:nvGraphicFramePr>
        <p:xfrm>
          <a:off x="5465664" y="999922"/>
          <a:ext cx="6794032" cy="610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919920-B95A-4886-8E36-30813D1D5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8866EB9-BCB8-4710-A4B4-F4C3683694DA}"/>
              </a:ext>
            </a:extLst>
          </p:cNvPr>
          <p:cNvSpPr/>
          <p:nvPr/>
        </p:nvSpPr>
        <p:spPr>
          <a:xfrm>
            <a:off x="-2" y="620148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58887B-48FB-401E-9CD6-DB5F7D5046D7}"/>
              </a:ext>
            </a:extLst>
          </p:cNvPr>
          <p:cNvSpPr txBox="1"/>
          <p:nvPr/>
        </p:nvSpPr>
        <p:spPr>
          <a:xfrm>
            <a:off x="4781926" y="620148"/>
            <a:ext cx="24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Fluxograma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3B1BAF-0B9B-4574-87CD-F74EBB97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27" y="1266479"/>
            <a:ext cx="8520545" cy="46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0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7C6857C-F48E-48FC-BF0F-FCFFB83E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9D45F22-B41C-4F06-A5AB-4DD9E296EA14}"/>
              </a:ext>
            </a:extLst>
          </p:cNvPr>
          <p:cNvSpPr/>
          <p:nvPr/>
        </p:nvSpPr>
        <p:spPr>
          <a:xfrm>
            <a:off x="0" y="665922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4B9290-DE5E-4504-8CCC-B6F4C90B2891}"/>
              </a:ext>
            </a:extLst>
          </p:cNvPr>
          <p:cNvSpPr txBox="1"/>
          <p:nvPr/>
        </p:nvSpPr>
        <p:spPr>
          <a:xfrm>
            <a:off x="2664816" y="630991"/>
            <a:ext cx="7183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Ferramenta de Suporte: </a:t>
            </a:r>
            <a:r>
              <a:rPr lang="pt-BR" sz="3600" b="1" dirty="0" err="1">
                <a:solidFill>
                  <a:schemeClr val="bg1"/>
                </a:solidFill>
              </a:rPr>
              <a:t>Zendesk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F315EC-7B22-43A1-95B6-AE996B223F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9652" y="1242391"/>
            <a:ext cx="9134061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08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904E6-BB33-4D81-BD05-7B5F41C6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5" y="20994"/>
            <a:ext cx="12195971" cy="6857999"/>
          </a:xfrm>
          <a:prstGeom prst="rect">
            <a:avLst/>
          </a:prstGeom>
        </p:spPr>
      </p:pic>
      <p:pic>
        <p:nvPicPr>
          <p:cNvPr id="10" name="Picture 9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6535B7CC-DFC2-4E83-9D08-194A6A74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47" y="886267"/>
            <a:ext cx="7217905" cy="5654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A7DA-1F3B-4AAB-A743-3B246EA11975}"/>
              </a:ext>
            </a:extLst>
          </p:cNvPr>
          <p:cNvSpPr txBox="1"/>
          <p:nvPr/>
        </p:nvSpPr>
        <p:spPr>
          <a:xfrm>
            <a:off x="4607623" y="116826"/>
            <a:ext cx="25924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</a:t>
            </a:r>
            <a:r>
              <a:rPr lang="pt-BR" sz="4400" b="1" dirty="0">
                <a:solidFill>
                  <a:schemeClr val="bg1"/>
                </a:solidFill>
              </a:rPr>
              <a:t>onclusão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43899" y="5747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HLD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1754-0954-492B-A64C-B8F98964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8" y="826920"/>
            <a:ext cx="10472665" cy="55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FORMAÇÃO DA EQUIPE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E2240D-8924-424F-A860-6CBA90FE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1378424"/>
            <a:ext cx="1646934" cy="1618132"/>
          </a:xfrm>
          <a:prstGeom prst="rect">
            <a:avLst/>
          </a:prstGeom>
        </p:spPr>
      </p:pic>
      <p:pic>
        <p:nvPicPr>
          <p:cNvPr id="6" name="Imagem 5" descr="Menino de camisa vermelha&#10;&#10;Descrição gerada automaticamente">
            <a:extLst>
              <a:ext uri="{FF2B5EF4-FFF2-40B4-BE49-F238E27FC236}">
                <a16:creationId xmlns:a16="http://schemas.microsoft.com/office/drawing/2014/main" id="{13A10B86-57AC-41F5-A672-3B457D8D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26" y="1378424"/>
            <a:ext cx="1646934" cy="1618132"/>
          </a:xfrm>
          <a:prstGeom prst="rect">
            <a:avLst/>
          </a:prstGeom>
        </p:spPr>
      </p:pic>
      <p:pic>
        <p:nvPicPr>
          <p:cNvPr id="8" name="Imagem 7" descr="Menino sentado no assento de um carro&#10;&#10;Descrição gerada automaticamente">
            <a:extLst>
              <a:ext uri="{FF2B5EF4-FFF2-40B4-BE49-F238E27FC236}">
                <a16:creationId xmlns:a16="http://schemas.microsoft.com/office/drawing/2014/main" id="{15F1B443-A5F6-404F-97AB-2D321194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1378424"/>
            <a:ext cx="1646934" cy="1618132"/>
          </a:xfrm>
          <a:prstGeom prst="rect">
            <a:avLst/>
          </a:prstGeom>
        </p:spPr>
      </p:pic>
      <p:pic>
        <p:nvPicPr>
          <p:cNvPr id="11" name="Imagem 10" descr="Homem com camiseta preta&#10;&#10;Descrição gerada automaticamente">
            <a:extLst>
              <a:ext uri="{FF2B5EF4-FFF2-40B4-BE49-F238E27FC236}">
                <a16:creationId xmlns:a16="http://schemas.microsoft.com/office/drawing/2014/main" id="{A99060FA-818F-4838-8381-11DA87579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4110952"/>
            <a:ext cx="1646934" cy="1618132"/>
          </a:xfrm>
          <a:prstGeom prst="rect">
            <a:avLst/>
          </a:prstGeom>
        </p:spPr>
      </p:pic>
      <p:pic>
        <p:nvPicPr>
          <p:cNvPr id="14" name="Imagem 13" descr="Menino de cabelo curto e camisa azul&#10;&#10;Descrição gerada automaticamente">
            <a:extLst>
              <a:ext uri="{FF2B5EF4-FFF2-40B4-BE49-F238E27FC236}">
                <a16:creationId xmlns:a16="http://schemas.microsoft.com/office/drawing/2014/main" id="{EA1278F3-5FA9-4310-9672-8D54D780A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5" y="4110952"/>
            <a:ext cx="1657690" cy="1618132"/>
          </a:xfrm>
          <a:prstGeom prst="rect">
            <a:avLst/>
          </a:prstGeom>
        </p:spPr>
      </p:pic>
      <p:pic>
        <p:nvPicPr>
          <p:cNvPr id="16" name="Imagem 15" descr="Pessoa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8D7C279C-5245-4E03-8A2D-88D15F95D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4110953"/>
            <a:ext cx="1646934" cy="161813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07741F1-77AD-4640-896A-50A76F38EE1F}"/>
              </a:ext>
            </a:extLst>
          </p:cNvPr>
          <p:cNvSpPr txBox="1"/>
          <p:nvPr/>
        </p:nvSpPr>
        <p:spPr>
          <a:xfrm>
            <a:off x="1341410" y="3022558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Alessandro Raul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AE9749-55B6-45EE-A845-01E6B2092858}"/>
              </a:ext>
            </a:extLst>
          </p:cNvPr>
          <p:cNvSpPr txBox="1"/>
          <p:nvPr/>
        </p:nvSpPr>
        <p:spPr>
          <a:xfrm>
            <a:off x="689981" y="3312696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Scrum Master/Desenvolvedor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D22D8E-0C7F-4F3B-AE97-65D634FC48DB}"/>
              </a:ext>
            </a:extLst>
          </p:cNvPr>
          <p:cNvSpPr txBox="1"/>
          <p:nvPr/>
        </p:nvSpPr>
        <p:spPr>
          <a:xfrm>
            <a:off x="5191580" y="2999224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Caio </a:t>
            </a:r>
            <a:r>
              <a:rPr lang="pt-BR" dirty="0" err="1">
                <a:solidFill>
                  <a:schemeClr val="bg1"/>
                </a:solidFill>
              </a:rPr>
              <a:t>Elcio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B8AF643E-8684-4635-993F-4AC78D1C7CF1}"/>
              </a:ext>
            </a:extLst>
          </p:cNvPr>
          <p:cNvSpPr txBox="1"/>
          <p:nvPr/>
        </p:nvSpPr>
        <p:spPr>
          <a:xfrm>
            <a:off x="4539731" y="3283501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Analista/Desenvolvedor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242ADADB-5D25-4C48-A2EE-DA509567FFE8}"/>
              </a:ext>
            </a:extLst>
          </p:cNvPr>
          <p:cNvSpPr txBox="1"/>
          <p:nvPr/>
        </p:nvSpPr>
        <p:spPr>
          <a:xfrm>
            <a:off x="4675588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DBA/Desenvolvedor</a:t>
            </a:r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53AD448F-9872-4F28-8FF1-26B651C5EE84}"/>
              </a:ext>
            </a:extLst>
          </p:cNvPr>
          <p:cNvSpPr txBox="1"/>
          <p:nvPr/>
        </p:nvSpPr>
        <p:spPr>
          <a:xfrm>
            <a:off x="7864806" y="3285768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Product</a:t>
            </a:r>
            <a:r>
              <a:rPr lang="pt-BR" b="1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 </a:t>
            </a:r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Owner</a:t>
            </a:r>
            <a:r>
              <a:rPr lang="pt-BR" dirty="0">
                <a:solidFill>
                  <a:schemeClr val="bg1"/>
                </a:solidFill>
              </a:rPr>
              <a:t>/Desenvolvedor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6269E9FB-957D-43AA-8B96-72F411C93287}"/>
              </a:ext>
            </a:extLst>
          </p:cNvPr>
          <p:cNvSpPr txBox="1"/>
          <p:nvPr/>
        </p:nvSpPr>
        <p:spPr>
          <a:xfrm>
            <a:off x="7962740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Fundador/Desenvolvedor</a:t>
            </a: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856E3584-36BE-4123-8903-E7D30D3269E0}"/>
              </a:ext>
            </a:extLst>
          </p:cNvPr>
          <p:cNvSpPr txBox="1"/>
          <p:nvPr/>
        </p:nvSpPr>
        <p:spPr>
          <a:xfrm>
            <a:off x="1024476" y="5973342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pt-BR" dirty="0">
                <a:solidFill>
                  <a:schemeClr val="bg1"/>
                </a:solidFill>
              </a:rPr>
              <a:t>nalista/Desenvolvedor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EEBC43-5683-4468-8E01-ACADDDF17450}"/>
              </a:ext>
            </a:extLst>
          </p:cNvPr>
          <p:cNvSpPr txBox="1"/>
          <p:nvPr/>
        </p:nvSpPr>
        <p:spPr>
          <a:xfrm>
            <a:off x="1490559" y="570225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uan Collyns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F9267-5886-4488-A87D-7B60E7A53912}"/>
              </a:ext>
            </a:extLst>
          </p:cNvPr>
          <p:cNvSpPr txBox="1"/>
          <p:nvPr/>
        </p:nvSpPr>
        <p:spPr>
          <a:xfrm>
            <a:off x="5088067" y="568841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uiz Gustavo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22A52-62C5-443D-BB07-9440CFEDCB0B}"/>
              </a:ext>
            </a:extLst>
          </p:cNvPr>
          <p:cNvSpPr txBox="1"/>
          <p:nvPr/>
        </p:nvSpPr>
        <p:spPr>
          <a:xfrm>
            <a:off x="8496042" y="295995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arlos Mascena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43082-0968-4645-B516-EBF33F49E79A}"/>
              </a:ext>
            </a:extLst>
          </p:cNvPr>
          <p:cNvSpPr txBox="1"/>
          <p:nvPr/>
        </p:nvSpPr>
        <p:spPr>
          <a:xfrm>
            <a:off x="8496042" y="5702250"/>
            <a:ext cx="729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inicius Novais</a:t>
            </a:r>
          </a:p>
        </p:txBody>
      </p:sp>
    </p:spTree>
    <p:extLst>
      <p:ext uri="{BB962C8B-B14F-4D97-AF65-F5344CB8AC3E}">
        <p14:creationId xmlns:p14="http://schemas.microsoft.com/office/powerpoint/2010/main" val="1905896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207</Words>
  <Application>Microsoft Office PowerPoint</Application>
  <PresentationFormat>Widescreen</PresentationFormat>
  <Paragraphs>37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Oswald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Guilherme Santos Miglioranza</dc:creator>
  <cp:lastModifiedBy>Vinicius Novaiis</cp:lastModifiedBy>
  <cp:revision>5</cp:revision>
  <dcterms:created xsi:type="dcterms:W3CDTF">2020-12-11T00:01:21Z</dcterms:created>
  <dcterms:modified xsi:type="dcterms:W3CDTF">2020-12-11T01:52:51Z</dcterms:modified>
</cp:coreProperties>
</file>